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565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264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2357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64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8216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342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3012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642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66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6398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023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256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0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962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050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767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1D354-75D5-4408-B36B-BC83C089D7A0}" type="datetimeFigureOut">
              <a:rPr lang="nl-NL" smtClean="0"/>
              <a:t>30-6-2015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44CF5D-9736-4EBF-8865-53B2D05D3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609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7200" b="1" dirty="0" smtClean="0"/>
              <a:t>PV-TT</a:t>
            </a:r>
            <a:endParaRPr lang="nl-NL" sz="72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Enkelvoud</a:t>
            </a:r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Ik			ik-vorm </a:t>
            </a:r>
          </a:p>
          <a:p>
            <a:r>
              <a:rPr lang="nl-NL" dirty="0" smtClean="0"/>
              <a:t>Jij			ik-vorm + extra –t</a:t>
            </a:r>
          </a:p>
          <a:p>
            <a:r>
              <a:rPr lang="nl-NL" dirty="0" smtClean="0"/>
              <a:t>Hij/zij		</a:t>
            </a:r>
            <a:r>
              <a:rPr lang="nl-NL" dirty="0"/>
              <a:t>ik-vorm + extra –t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T of D ??? </a:t>
            </a:r>
          </a:p>
          <a:p>
            <a:pPr marL="0" indent="0">
              <a:buNone/>
            </a:pPr>
            <a:r>
              <a:rPr lang="nl-NL" dirty="0" smtClean="0"/>
              <a:t>Maak het woord langer , hoor je een d dan met een d schrijven.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Meervoud</a:t>
            </a:r>
          </a:p>
          <a:p>
            <a:pPr marL="0" indent="0">
              <a:buNone/>
            </a:pPr>
            <a:r>
              <a:rPr lang="nl-NL" dirty="0" smtClean="0"/>
              <a:t>	Je schrijft het hele werkwoord</a:t>
            </a:r>
          </a:p>
          <a:p>
            <a:endParaRPr lang="nl-NL" dirty="0"/>
          </a:p>
          <a:p>
            <a:r>
              <a:rPr lang="nl-NL" dirty="0" smtClean="0"/>
              <a:t>Wij 		+ hele werkwoord</a:t>
            </a:r>
          </a:p>
          <a:p>
            <a:r>
              <a:rPr lang="nl-NL" dirty="0" smtClean="0"/>
              <a:t>Jullie 	+ hele werkwoord</a:t>
            </a:r>
          </a:p>
          <a:p>
            <a:r>
              <a:rPr lang="nl-NL" dirty="0" smtClean="0"/>
              <a:t>Zij 		+ hele werkwoord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794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sz="8000" b="1" dirty="0" smtClean="0"/>
              <a:t>PV – VT – zwak</a:t>
            </a:r>
            <a:r>
              <a:rPr lang="nl-NL" sz="7200" b="1" dirty="0" smtClean="0"/>
              <a:t/>
            </a:r>
            <a:br>
              <a:rPr lang="nl-NL" sz="7200" b="1" dirty="0" smtClean="0"/>
            </a:br>
            <a:r>
              <a:rPr lang="nl-NL" sz="7200" b="1" dirty="0" smtClean="0"/>
              <a:t/>
            </a:r>
            <a:br>
              <a:rPr lang="nl-NL" sz="7200" b="1" dirty="0" smtClean="0"/>
            </a:br>
            <a:endParaRPr lang="nl-NL" sz="7200" b="1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Enkelvoud: ik, jij, hij, zij, ze</a:t>
            </a:r>
          </a:p>
          <a:p>
            <a:endParaRPr lang="nl-NL" dirty="0"/>
          </a:p>
          <a:p>
            <a:r>
              <a:rPr lang="nl-NL" dirty="0" smtClean="0"/>
              <a:t>Ik-vorm + -te</a:t>
            </a:r>
          </a:p>
          <a:p>
            <a:r>
              <a:rPr lang="nl-NL" dirty="0" smtClean="0"/>
              <a:t>Ik-vorm + de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sz="2400" dirty="0" smtClean="0">
                <a:solidFill>
                  <a:schemeClr val="accent2">
                    <a:lumMod val="50000"/>
                  </a:schemeClr>
                </a:solidFill>
              </a:rPr>
              <a:t>Meervoud: wij, jullie, zij</a:t>
            </a:r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Ik-vorm + ten</a:t>
            </a:r>
          </a:p>
          <a:p>
            <a:r>
              <a:rPr lang="nl-NL" dirty="0" smtClean="0"/>
              <a:t>Ik-vorm + 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576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7200" b="1" dirty="0" smtClean="0"/>
              <a:t>PV-  VT - sterk</a:t>
            </a:r>
            <a:endParaRPr lang="nl-NL" sz="7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klank verandert:        </a:t>
            </a:r>
            <a:r>
              <a:rPr lang="nl-NL" dirty="0"/>
              <a:t>wij lopen     -      wij </a:t>
            </a:r>
            <a:r>
              <a:rPr lang="nl-NL" dirty="0" smtClean="0"/>
              <a:t>liepen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		   ik lees         -      jij las</a:t>
            </a:r>
          </a:p>
          <a:p>
            <a:pPr marL="0" indent="0">
              <a:buNone/>
            </a:pPr>
            <a:r>
              <a:rPr lang="nl-NL" dirty="0"/>
              <a:t>	</a:t>
            </a:r>
            <a:endParaRPr lang="nl-NL" dirty="0" smtClean="0"/>
          </a:p>
          <a:p>
            <a:r>
              <a:rPr lang="nl-NL" dirty="0"/>
              <a:t>Je hoeft geen extra letters toe te voegen</a:t>
            </a:r>
          </a:p>
          <a:p>
            <a:endParaRPr lang="nl-NL" dirty="0" smtClean="0"/>
          </a:p>
          <a:p>
            <a:r>
              <a:rPr lang="nl-NL" dirty="0" smtClean="0"/>
              <a:t>Twijfel over –d of –t: maak het woord langer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7200" dirty="0" smtClean="0"/>
              <a:t>Voltooid deelwoord</a:t>
            </a:r>
            <a:endParaRPr lang="nl-NL" sz="7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Staan graag achteraan in de zin</a:t>
            </a:r>
          </a:p>
          <a:p>
            <a:r>
              <a:rPr lang="nl-NL" dirty="0" smtClean="0"/>
              <a:t>Geven aan dat iets voorbij is</a:t>
            </a:r>
          </a:p>
          <a:p>
            <a:r>
              <a:rPr lang="nl-NL" dirty="0" smtClean="0"/>
              <a:t>Hoort bij de PV:    	Ik ben </a:t>
            </a:r>
            <a:r>
              <a:rPr lang="nl-NL" u="sng" dirty="0" smtClean="0"/>
              <a:t>ver</a:t>
            </a:r>
            <a:r>
              <a:rPr lang="nl-NL" dirty="0" smtClean="0"/>
              <a:t>baasd</a:t>
            </a:r>
          </a:p>
          <a:p>
            <a:pPr marL="0" indent="0">
              <a:buNone/>
            </a:pPr>
            <a:r>
              <a:rPr lang="nl-NL" dirty="0" smtClean="0"/>
              <a:t>					Hij heeft </a:t>
            </a:r>
            <a:r>
              <a:rPr lang="nl-NL" u="sng" dirty="0" smtClean="0"/>
              <a:t>ge</a:t>
            </a:r>
            <a:r>
              <a:rPr lang="nl-NL" dirty="0" smtClean="0"/>
              <a:t>fietst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	Wij zijn </a:t>
            </a:r>
            <a:r>
              <a:rPr lang="nl-NL" u="sng" dirty="0" smtClean="0"/>
              <a:t>be</a:t>
            </a:r>
            <a:r>
              <a:rPr lang="nl-NL" dirty="0" smtClean="0"/>
              <a:t>gonnen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	Jij hebt haar </a:t>
            </a:r>
            <a:r>
              <a:rPr lang="nl-NL" u="sng" dirty="0" smtClean="0"/>
              <a:t>ont</a:t>
            </a:r>
            <a:r>
              <a:rPr lang="nl-NL" dirty="0" smtClean="0"/>
              <a:t>moet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	De zin wordt </a:t>
            </a:r>
            <a:r>
              <a:rPr lang="nl-NL" u="sng" dirty="0" smtClean="0"/>
              <a:t>her</a:t>
            </a:r>
            <a:r>
              <a:rPr lang="nl-NL" dirty="0" smtClean="0"/>
              <a:t>haald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	Jullie hebben </a:t>
            </a:r>
            <a:r>
              <a:rPr lang="nl-NL" u="sng" dirty="0" smtClean="0"/>
              <a:t>ge</a:t>
            </a:r>
            <a:r>
              <a:rPr lang="nl-NL" dirty="0" smtClean="0"/>
              <a:t>lachen </a:t>
            </a:r>
          </a:p>
          <a:p>
            <a:r>
              <a:rPr lang="nl-NL" dirty="0" smtClean="0"/>
              <a:t>Beginnen vaak met ge-    maar ook met </a:t>
            </a:r>
            <a:r>
              <a:rPr lang="nl-NL" dirty="0" err="1" smtClean="0"/>
              <a:t>be</a:t>
            </a:r>
            <a:r>
              <a:rPr lang="nl-NL" dirty="0" smtClean="0"/>
              <a:t>-, ont-, ver- of her-</a:t>
            </a:r>
          </a:p>
          <a:p>
            <a:r>
              <a:rPr lang="nl-NL" dirty="0" smtClean="0"/>
              <a:t>Twijfel over –d of –t: maak de woorden langer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459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72</Words>
  <Application>Microsoft Office PowerPoint</Application>
  <PresentationFormat>Breedbeeld</PresentationFormat>
  <Paragraphs>46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PV-TT</vt:lpstr>
      <vt:lpstr>PV – VT – zwak  </vt:lpstr>
      <vt:lpstr>PV-  VT - sterk</vt:lpstr>
      <vt:lpstr>Voltooid deelwoord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PV-TT</dc:title>
  <dc:creator>Natasja vd Wildenberg</dc:creator>
  <cp:lastModifiedBy>Natasja van den Wildenberg</cp:lastModifiedBy>
  <cp:revision>4</cp:revision>
  <dcterms:created xsi:type="dcterms:W3CDTF">2015-06-26T07:06:24Z</dcterms:created>
  <dcterms:modified xsi:type="dcterms:W3CDTF">2015-06-30T13:07:32Z</dcterms:modified>
</cp:coreProperties>
</file>